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47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BA169-DB68-4117-9221-7A1E2255BD21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E7E5-2015-4434-8DAF-B698B2C3AA6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61603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BA169-DB68-4117-9221-7A1E2255BD21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E7E5-2015-4434-8DAF-B698B2C3AA6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78434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BA169-DB68-4117-9221-7A1E2255BD21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E7E5-2015-4434-8DAF-B698B2C3AA6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31221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BA169-DB68-4117-9221-7A1E2255BD21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E7E5-2015-4434-8DAF-B698B2C3AA6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81262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BA169-DB68-4117-9221-7A1E2255BD21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E7E5-2015-4434-8DAF-B698B2C3AA6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07113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BA169-DB68-4117-9221-7A1E2255BD21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E7E5-2015-4434-8DAF-B698B2C3AA6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84078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BA169-DB68-4117-9221-7A1E2255BD21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E7E5-2015-4434-8DAF-B698B2C3AA6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47449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BA169-DB68-4117-9221-7A1E2255BD21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E7E5-2015-4434-8DAF-B698B2C3AA6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81589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BA169-DB68-4117-9221-7A1E2255BD21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E7E5-2015-4434-8DAF-B698B2C3AA6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44276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BA169-DB68-4117-9221-7A1E2255BD21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E7E5-2015-4434-8DAF-B698B2C3AA6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14165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BA169-DB68-4117-9221-7A1E2255BD21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E7E5-2015-4434-8DAF-B698B2C3AA6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37840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BA169-DB68-4117-9221-7A1E2255BD21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DE7E5-2015-4434-8DAF-B698B2C3AA6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25886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" name="Group 104"/>
          <p:cNvGrpSpPr/>
          <p:nvPr/>
        </p:nvGrpSpPr>
        <p:grpSpPr>
          <a:xfrm>
            <a:off x="-55648" y="-13957"/>
            <a:ext cx="6791913" cy="3625283"/>
            <a:chOff x="568580" y="108618"/>
            <a:chExt cx="6791913" cy="3625283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 rotWithShape="1">
            <a:blip r:embed="rId2"/>
            <a:srcRect l="14092" t="60229" r="23344" b="1770"/>
            <a:stretch/>
          </p:blipFill>
          <p:spPr bwMode="auto">
            <a:xfrm>
              <a:off x="787620" y="685438"/>
              <a:ext cx="6572873" cy="3048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" name="TextBox 3"/>
            <p:cNvSpPr txBox="1"/>
            <p:nvPr/>
          </p:nvSpPr>
          <p:spPr>
            <a:xfrm>
              <a:off x="1881560" y="598469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555648" y="598469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146504" y="598469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411448" y="598469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4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732664" y="598469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5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011676" y="598469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6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290688" y="598469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7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583768" y="598469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8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848712" y="598469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9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071452" y="595492"/>
              <a:ext cx="406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10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364532" y="595492"/>
              <a:ext cx="406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11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643544" y="595492"/>
              <a:ext cx="406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12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950692" y="595492"/>
              <a:ext cx="406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13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535668" y="595492"/>
              <a:ext cx="406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15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223824" y="595492"/>
              <a:ext cx="406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14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229736" y="598469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M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 rot="18614203">
              <a:off x="1504006" y="266115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GR1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 rot="18614203">
              <a:off x="1853358" y="266115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GR2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 rot="18614203">
              <a:off x="2118302" y="266115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GR3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 rot="18614203">
              <a:off x="2383246" y="266115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GR4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 rot="18614203">
              <a:off x="2704462" y="266115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GR5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 rot="18614203">
              <a:off x="2991141" y="266115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CR1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 rot="18614203">
              <a:off x="3284221" y="266115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CR2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 rot="18614203">
              <a:off x="3577301" y="266115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CR3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 rot="18614203">
              <a:off x="3842245" y="266115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CR4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 rot="18614203">
              <a:off x="4136489" y="266115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CR5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 rot="18614203">
              <a:off x="4415501" y="266115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CR6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 rot="18614203">
              <a:off x="4695319" y="266115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CR7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 rot="18614203">
              <a:off x="4999313" y="308319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CR8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 rot="18614203">
              <a:off x="5292393" y="266115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CR9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 rot="18614203">
              <a:off x="5551801" y="287361"/>
              <a:ext cx="6652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CR10</a:t>
              </a: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921416" y="3198052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595504" y="3198052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2186360" y="3198052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2451304" y="3198052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4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2772520" y="3198052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5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3051532" y="3198052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6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3330544" y="3198052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7</a:t>
              </a: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623624" y="3198052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8</a:t>
              </a: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888568" y="3198052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9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111308" y="3195075"/>
              <a:ext cx="406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10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4404388" y="3195075"/>
              <a:ext cx="406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11</a:t>
              </a: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4683400" y="3195075"/>
              <a:ext cx="406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12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4990548" y="3195075"/>
              <a:ext cx="406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13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5575524" y="3195075"/>
              <a:ext cx="406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15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5263680" y="3195075"/>
              <a:ext cx="406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14</a:t>
              </a: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1269592" y="3198052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M</a:t>
              </a: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842896" y="2497555"/>
              <a:ext cx="533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300</a:t>
              </a: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568580" y="2091396"/>
              <a:ext cx="7455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600 </a:t>
              </a:r>
              <a:r>
                <a:rPr lang="en-US" sz="1400" dirty="0" err="1">
                  <a:latin typeface="Arial" pitchFamily="34" charset="0"/>
                  <a:cs typeface="Arial" pitchFamily="34" charset="0"/>
                </a:rPr>
                <a:t>bp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840548" y="2720295"/>
              <a:ext cx="533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200</a:t>
              </a:r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-212072" y="3329581"/>
            <a:ext cx="6648023" cy="4339783"/>
            <a:chOff x="303636" y="3444413"/>
            <a:chExt cx="6587229" cy="4209154"/>
          </a:xfrm>
        </p:grpSpPr>
        <p:pic>
          <p:nvPicPr>
            <p:cNvPr id="3" name="Picture 5"/>
            <p:cNvPicPr>
              <a:picLocks noChangeAspect="1" noChangeArrowheads="1"/>
            </p:cNvPicPr>
            <p:nvPr/>
          </p:nvPicPr>
          <p:blipFill rotWithShape="1">
            <a:blip r:embed="rId3"/>
            <a:srcRect l="15729" t="54095" r="21124" b="177"/>
            <a:stretch/>
          </p:blipFill>
          <p:spPr bwMode="auto">
            <a:xfrm>
              <a:off x="378099" y="3655179"/>
              <a:ext cx="6512766" cy="3998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5" name="TextBox 34"/>
            <p:cNvSpPr txBox="1"/>
            <p:nvPr/>
          </p:nvSpPr>
          <p:spPr>
            <a:xfrm>
              <a:off x="1611920" y="3934264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86008" y="3934264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876864" y="3934264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141808" y="3934264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4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463024" y="3934264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5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742036" y="3934264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6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021048" y="3934264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7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314128" y="3934264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8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579072" y="3934264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9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801812" y="3931287"/>
              <a:ext cx="406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10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094892" y="3931287"/>
              <a:ext cx="406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11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373904" y="3931287"/>
              <a:ext cx="406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12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681052" y="3931287"/>
              <a:ext cx="406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13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266028" y="3931287"/>
              <a:ext cx="406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15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954184" y="3931287"/>
              <a:ext cx="406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14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960096" y="3934264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M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 rot="18614203">
              <a:off x="1234366" y="3601910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GR1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 rot="18614203">
              <a:off x="1583718" y="3601910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GR2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 rot="18614203">
              <a:off x="1848662" y="3601910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GR3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 rot="18614203">
              <a:off x="2113606" y="3601910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GR4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 rot="18614203">
              <a:off x="2434822" y="3601910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GR5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 rot="18614203">
              <a:off x="2721501" y="3601910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CR1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 rot="18614203">
              <a:off x="3014581" y="3601910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CR2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 rot="18614203">
              <a:off x="3307661" y="3601910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CR3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 rot="18614203">
              <a:off x="3572605" y="3601910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CR4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 rot="18614203">
              <a:off x="3866849" y="3601910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CR5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 rot="18614203">
              <a:off x="4145861" y="3601910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CR6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 rot="18614203">
              <a:off x="4425679" y="3601910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CR7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 rot="18614203">
              <a:off x="4729673" y="3644114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CR8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 rot="18614203">
              <a:off x="5022753" y="3601910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CR9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 rot="18614203">
              <a:off x="5282161" y="3623156"/>
              <a:ext cx="6652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CR10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1567368" y="6498112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1241456" y="6498112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1832312" y="6498112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2097256" y="6498112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4</a:t>
              </a: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2418472" y="6498112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5</a:t>
              </a: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2697484" y="6498112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6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2976496" y="6498112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7</a:t>
              </a: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3269576" y="6498112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8</a:t>
              </a: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3534520" y="6498112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9</a:t>
              </a: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3757260" y="6495135"/>
              <a:ext cx="406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10</a:t>
              </a: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4050340" y="6495135"/>
              <a:ext cx="406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11</a:t>
              </a: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4329352" y="6495135"/>
              <a:ext cx="406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12</a:t>
              </a: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4636500" y="6495135"/>
              <a:ext cx="406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13</a:t>
              </a: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5221476" y="6495135"/>
              <a:ext cx="406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15</a:t>
              </a: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4909632" y="6495135"/>
              <a:ext cx="406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14</a:t>
              </a: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915544" y="6498112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M</a:t>
              </a: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577952" y="5798779"/>
              <a:ext cx="533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300</a:t>
              </a: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303636" y="5420756"/>
              <a:ext cx="7455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600 </a:t>
              </a:r>
              <a:r>
                <a:rPr lang="en-US" sz="1400" dirty="0" err="1">
                  <a:latin typeface="Arial" pitchFamily="34" charset="0"/>
                  <a:cs typeface="Arial" pitchFamily="34" charset="0"/>
                </a:rPr>
                <a:t>bp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575604" y="5979315"/>
              <a:ext cx="533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200</a:t>
              </a:r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8FD4D894-FABB-47D1-8BF4-07A3F931560C}"/>
              </a:ext>
            </a:extLst>
          </p:cNvPr>
          <p:cNvSpPr txBox="1"/>
          <p:nvPr/>
        </p:nvSpPr>
        <p:spPr>
          <a:xfrm>
            <a:off x="6725038" y="2024501"/>
            <a:ext cx="234431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dirty="0"/>
              <a:t>Gel profile for PCR of samples from m-</a:t>
            </a:r>
            <a:r>
              <a:rPr lang="en-IN" dirty="0" err="1"/>
              <a:t>ChIP</a:t>
            </a:r>
            <a:r>
              <a:rPr lang="en-IN" dirty="0"/>
              <a:t> using </a:t>
            </a:r>
            <a:r>
              <a:rPr lang="en-IN" dirty="0" err="1"/>
              <a:t>EndoG</a:t>
            </a:r>
            <a:r>
              <a:rPr lang="en-IN" dirty="0"/>
              <a:t> purified </a:t>
            </a:r>
            <a:r>
              <a:rPr lang="en-IN" dirty="0" err="1"/>
              <a:t>EndoG</a:t>
            </a:r>
            <a:endParaRPr lang="en-IN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114</Words>
  <Application>Microsoft Office PowerPoint</Application>
  <PresentationFormat>On-screen Show (4:3)</PresentationFormat>
  <Paragraphs>101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Sumedha Dahal</dc:creator>
  <cp:lastModifiedBy>Sumedha Dahal</cp:lastModifiedBy>
  <cp:revision>2</cp:revision>
  <dcterms:created xsi:type="dcterms:W3CDTF">2021-05-22T10:17:11Z</dcterms:created>
  <dcterms:modified xsi:type="dcterms:W3CDTF">2021-05-23T18:38:41Z</dcterms:modified>
</cp:coreProperties>
</file>